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BAE3B2-6005-4245-8D65-1CD5C76A8DD7}" v="12" dt="2022-05-05T18:12:09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omide Sokoya" userId="739e743d-9762-4681-8cc0-56f11dfbf9fc" providerId="ADAL" clId="{ACBAE3B2-6005-4245-8D65-1CD5C76A8DD7}"/>
    <pc:docChg chg="custSel addSld modSld sldOrd">
      <pc:chgData name="Ayomide Sokoya" userId="739e743d-9762-4681-8cc0-56f11dfbf9fc" providerId="ADAL" clId="{ACBAE3B2-6005-4245-8D65-1CD5C76A8DD7}" dt="2022-05-05T18:02:40.043" v="1149" actId="20577"/>
      <pc:docMkLst>
        <pc:docMk/>
      </pc:docMkLst>
      <pc:sldChg chg="modSp mod">
        <pc:chgData name="Ayomide Sokoya" userId="739e743d-9762-4681-8cc0-56f11dfbf9fc" providerId="ADAL" clId="{ACBAE3B2-6005-4245-8D65-1CD5C76A8DD7}" dt="2022-05-05T18:02:40.043" v="1149" actId="20577"/>
        <pc:sldMkLst>
          <pc:docMk/>
          <pc:sldMk cId="1655338116" sldId="256"/>
        </pc:sldMkLst>
        <pc:spChg chg="mod">
          <ac:chgData name="Ayomide Sokoya" userId="739e743d-9762-4681-8cc0-56f11dfbf9fc" providerId="ADAL" clId="{ACBAE3B2-6005-4245-8D65-1CD5C76A8DD7}" dt="2022-05-05T18:02:40.043" v="1149" actId="20577"/>
          <ac:spMkLst>
            <pc:docMk/>
            <pc:sldMk cId="1655338116" sldId="256"/>
            <ac:spMk id="3" creationId="{63150015-95B3-4585-90BD-4C508E38FE1A}"/>
          </ac:spMkLst>
        </pc:spChg>
      </pc:sldChg>
      <pc:sldChg chg="modSp mod">
        <pc:chgData name="Ayomide Sokoya" userId="739e743d-9762-4681-8cc0-56f11dfbf9fc" providerId="ADAL" clId="{ACBAE3B2-6005-4245-8D65-1CD5C76A8DD7}" dt="2022-05-04T11:38:45.086" v="30" actId="20577"/>
        <pc:sldMkLst>
          <pc:docMk/>
          <pc:sldMk cId="808638218" sldId="257"/>
        </pc:sldMkLst>
        <pc:spChg chg="mod">
          <ac:chgData name="Ayomide Sokoya" userId="739e743d-9762-4681-8cc0-56f11dfbf9fc" providerId="ADAL" clId="{ACBAE3B2-6005-4245-8D65-1CD5C76A8DD7}" dt="2022-05-04T11:38:45.086" v="30" actId="20577"/>
          <ac:spMkLst>
            <pc:docMk/>
            <pc:sldMk cId="808638218" sldId="257"/>
            <ac:spMk id="3" creationId="{974C075E-FFCD-41DE-948F-66B0F0D3BAD6}"/>
          </ac:spMkLst>
        </pc:spChg>
      </pc:sldChg>
      <pc:sldChg chg="modSp mod">
        <pc:chgData name="Ayomide Sokoya" userId="739e743d-9762-4681-8cc0-56f11dfbf9fc" providerId="ADAL" clId="{ACBAE3B2-6005-4245-8D65-1CD5C76A8DD7}" dt="2022-05-05T12:31:47.422" v="820" actId="20577"/>
        <pc:sldMkLst>
          <pc:docMk/>
          <pc:sldMk cId="1021628511" sldId="258"/>
        </pc:sldMkLst>
        <pc:spChg chg="mod">
          <ac:chgData name="Ayomide Sokoya" userId="739e743d-9762-4681-8cc0-56f11dfbf9fc" providerId="ADAL" clId="{ACBAE3B2-6005-4245-8D65-1CD5C76A8DD7}" dt="2022-05-05T12:31:47.422" v="820" actId="20577"/>
          <ac:spMkLst>
            <pc:docMk/>
            <pc:sldMk cId="1021628511" sldId="258"/>
            <ac:spMk id="3" creationId="{974C075E-FFCD-41DE-948F-66B0F0D3BAD6}"/>
          </ac:spMkLst>
        </pc:spChg>
      </pc:sldChg>
      <pc:sldChg chg="modSp mod">
        <pc:chgData name="Ayomide Sokoya" userId="739e743d-9762-4681-8cc0-56f11dfbf9fc" providerId="ADAL" clId="{ACBAE3B2-6005-4245-8D65-1CD5C76A8DD7}" dt="2022-05-05T12:45:22.103" v="915" actId="5793"/>
        <pc:sldMkLst>
          <pc:docMk/>
          <pc:sldMk cId="1377113812" sldId="259"/>
        </pc:sldMkLst>
        <pc:spChg chg="mod">
          <ac:chgData name="Ayomide Sokoya" userId="739e743d-9762-4681-8cc0-56f11dfbf9fc" providerId="ADAL" clId="{ACBAE3B2-6005-4245-8D65-1CD5C76A8DD7}" dt="2022-05-05T12:45:22.103" v="915" actId="5793"/>
          <ac:spMkLst>
            <pc:docMk/>
            <pc:sldMk cId="1377113812" sldId="259"/>
            <ac:spMk id="3" creationId="{974C075E-FFCD-41DE-948F-66B0F0D3BAD6}"/>
          </ac:spMkLst>
        </pc:spChg>
      </pc:sldChg>
      <pc:sldChg chg="modSp mod">
        <pc:chgData name="Ayomide Sokoya" userId="739e743d-9762-4681-8cc0-56f11dfbf9fc" providerId="ADAL" clId="{ACBAE3B2-6005-4245-8D65-1CD5C76A8DD7}" dt="2022-05-05T16:27:19.362" v="1113" actId="20577"/>
        <pc:sldMkLst>
          <pc:docMk/>
          <pc:sldMk cId="2585868689" sldId="260"/>
        </pc:sldMkLst>
        <pc:spChg chg="mod">
          <ac:chgData name="Ayomide Sokoya" userId="739e743d-9762-4681-8cc0-56f11dfbf9fc" providerId="ADAL" clId="{ACBAE3B2-6005-4245-8D65-1CD5C76A8DD7}" dt="2022-05-05T16:27:19.362" v="1113" actId="20577"/>
          <ac:spMkLst>
            <pc:docMk/>
            <pc:sldMk cId="2585868689" sldId="260"/>
            <ac:spMk id="3" creationId="{974C075E-FFCD-41DE-948F-66B0F0D3BAD6}"/>
          </ac:spMkLst>
        </pc:spChg>
      </pc:sldChg>
      <pc:sldChg chg="addSp delSp modSp mod">
        <pc:chgData name="Ayomide Sokoya" userId="739e743d-9762-4681-8cc0-56f11dfbf9fc" providerId="ADAL" clId="{ACBAE3B2-6005-4245-8D65-1CD5C76A8DD7}" dt="2022-05-03T21:32:47.369" v="7" actId="14100"/>
        <pc:sldMkLst>
          <pc:docMk/>
          <pc:sldMk cId="596571819" sldId="263"/>
        </pc:sldMkLst>
        <pc:spChg chg="add mod">
          <ac:chgData name="Ayomide Sokoya" userId="739e743d-9762-4681-8cc0-56f11dfbf9fc" providerId="ADAL" clId="{ACBAE3B2-6005-4245-8D65-1CD5C76A8DD7}" dt="2022-05-03T21:32:47.369" v="7" actId="14100"/>
          <ac:spMkLst>
            <pc:docMk/>
            <pc:sldMk cId="596571819" sldId="263"/>
            <ac:spMk id="7" creationId="{1D038C95-670E-4C72-A5C6-E29DCC64D256}"/>
          </ac:spMkLst>
        </pc:spChg>
        <pc:cxnChg chg="add del">
          <ac:chgData name="Ayomide Sokoya" userId="739e743d-9762-4681-8cc0-56f11dfbf9fc" providerId="ADAL" clId="{ACBAE3B2-6005-4245-8D65-1CD5C76A8DD7}" dt="2022-05-03T21:32:20.318" v="2" actId="478"/>
          <ac:cxnSpMkLst>
            <pc:docMk/>
            <pc:sldMk cId="596571819" sldId="263"/>
            <ac:cxnSpMk id="6" creationId="{748F52C0-46CF-47CC-A868-3DB52B5B3E1F}"/>
          </ac:cxnSpMkLst>
        </pc:cxnChg>
      </pc:sldChg>
      <pc:sldChg chg="addSp modSp add mod ord modClrScheme chgLayout">
        <pc:chgData name="Ayomide Sokoya" userId="739e743d-9762-4681-8cc0-56f11dfbf9fc" providerId="ADAL" clId="{ACBAE3B2-6005-4245-8D65-1CD5C76A8DD7}" dt="2022-05-05T16:12:14.608" v="1112" actId="20577"/>
        <pc:sldMkLst>
          <pc:docMk/>
          <pc:sldMk cId="2962977573" sldId="264"/>
        </pc:sldMkLst>
        <pc:spChg chg="mod ord">
          <ac:chgData name="Ayomide Sokoya" userId="739e743d-9762-4681-8cc0-56f11dfbf9fc" providerId="ADAL" clId="{ACBAE3B2-6005-4245-8D65-1CD5C76A8DD7}" dt="2022-05-04T11:50:56.063" v="570" actId="1076"/>
          <ac:spMkLst>
            <pc:docMk/>
            <pc:sldMk cId="2962977573" sldId="264"/>
            <ac:spMk id="2" creationId="{66AE9341-4474-480E-BDCA-9CA51496B6EC}"/>
          </ac:spMkLst>
        </pc:spChg>
        <pc:spChg chg="mod ord">
          <ac:chgData name="Ayomide Sokoya" userId="739e743d-9762-4681-8cc0-56f11dfbf9fc" providerId="ADAL" clId="{ACBAE3B2-6005-4245-8D65-1CD5C76A8DD7}" dt="2022-05-04T11:51:58.498" v="586" actId="27636"/>
          <ac:spMkLst>
            <pc:docMk/>
            <pc:sldMk cId="2962977573" sldId="264"/>
            <ac:spMk id="3" creationId="{974C075E-FFCD-41DE-948F-66B0F0D3BAD6}"/>
          </ac:spMkLst>
        </pc:spChg>
        <pc:spChg chg="add mod ord">
          <ac:chgData name="Ayomide Sokoya" userId="739e743d-9762-4681-8cc0-56f11dfbf9fc" providerId="ADAL" clId="{ACBAE3B2-6005-4245-8D65-1CD5C76A8DD7}" dt="2022-05-04T11:50:59.527" v="571" actId="1076"/>
          <ac:spMkLst>
            <pc:docMk/>
            <pc:sldMk cId="2962977573" sldId="264"/>
            <ac:spMk id="5" creationId="{78C3A937-88E4-4A95-A09C-93C16A6FB4C3}"/>
          </ac:spMkLst>
        </pc:spChg>
        <pc:spChg chg="add mod ord">
          <ac:chgData name="Ayomide Sokoya" userId="739e743d-9762-4681-8cc0-56f11dfbf9fc" providerId="ADAL" clId="{ACBAE3B2-6005-4245-8D65-1CD5C76A8DD7}" dt="2022-05-04T11:51:05.790" v="573" actId="1076"/>
          <ac:spMkLst>
            <pc:docMk/>
            <pc:sldMk cId="2962977573" sldId="264"/>
            <ac:spMk id="6" creationId="{5ECA30B3-A879-4EDA-892B-4DE081486971}"/>
          </ac:spMkLst>
        </pc:spChg>
        <pc:spChg chg="add mod ord">
          <ac:chgData name="Ayomide Sokoya" userId="739e743d-9762-4681-8cc0-56f11dfbf9fc" providerId="ADAL" clId="{ACBAE3B2-6005-4245-8D65-1CD5C76A8DD7}" dt="2022-05-05T16:12:14.608" v="1112" actId="20577"/>
          <ac:spMkLst>
            <pc:docMk/>
            <pc:sldMk cId="2962977573" sldId="264"/>
            <ac:spMk id="7" creationId="{6DDD4DFB-D947-4588-B1CB-324790CC8AC7}"/>
          </ac:spMkLst>
        </pc:spChg>
      </pc:sldChg>
      <pc:sldChg chg="modSp add mod ord">
        <pc:chgData name="Ayomide Sokoya" userId="739e743d-9762-4681-8cc0-56f11dfbf9fc" providerId="ADAL" clId="{ACBAE3B2-6005-4245-8D65-1CD5C76A8DD7}" dt="2022-05-05T16:11:59.601" v="1085" actId="20577"/>
        <pc:sldMkLst>
          <pc:docMk/>
          <pc:sldMk cId="4161819225" sldId="265"/>
        </pc:sldMkLst>
        <pc:spChg chg="mod">
          <ac:chgData name="Ayomide Sokoya" userId="739e743d-9762-4681-8cc0-56f11dfbf9fc" providerId="ADAL" clId="{ACBAE3B2-6005-4245-8D65-1CD5C76A8DD7}" dt="2022-05-04T14:38:26.451" v="779" actId="20577"/>
          <ac:spMkLst>
            <pc:docMk/>
            <pc:sldMk cId="4161819225" sldId="265"/>
            <ac:spMk id="2" creationId="{66AE9341-4474-480E-BDCA-9CA51496B6EC}"/>
          </ac:spMkLst>
        </pc:spChg>
        <pc:spChg chg="mod">
          <ac:chgData name="Ayomide Sokoya" userId="739e743d-9762-4681-8cc0-56f11dfbf9fc" providerId="ADAL" clId="{ACBAE3B2-6005-4245-8D65-1CD5C76A8DD7}" dt="2022-05-05T16:11:59.601" v="1085" actId="20577"/>
          <ac:spMkLst>
            <pc:docMk/>
            <pc:sldMk cId="4161819225" sldId="265"/>
            <ac:spMk id="3" creationId="{974C075E-FFCD-41DE-948F-66B0F0D3BAD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2936C-5914-49A4-B86A-320C7404C3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8B072-5F2B-442A-8687-38C0A2D1D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12E2E-9EEB-43EB-A9F6-8489537E5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43E-0EFF-4BEB-93D2-567DB5413DE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5C270-E16C-48FF-B33E-527262D60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2814A-BC19-4BCF-863D-78F770A41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CCF-4D44-41A9-8987-5EB99867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762BE-FBA6-4E3A-A432-F20F782C0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6823D-2A1C-4C5E-B4C4-0538988996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9722B-2C7F-46ED-A9F1-FF55E390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43E-0EFF-4BEB-93D2-567DB5413DE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98D77-0D5A-4CB9-9C7E-8E79E329E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A21D7-53E2-4827-8C6B-D9E84EA89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CCF-4D44-41A9-8987-5EB99867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7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36299C-FEAC-4187-8633-3F3B38E7F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E28A0A-D9D7-4616-8553-6015F1FAA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29784-04DC-45FC-9C20-8F5CB45B9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43E-0EFF-4BEB-93D2-567DB5413DE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3A791-6A9B-42A9-B7D5-9799C225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FCB81-FDE2-48D8-A564-00E2503DA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CCF-4D44-41A9-8987-5EB99867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4E6D1-B078-4C90-B022-826B790F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56830-2659-403B-A26E-80241B3F3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FE4F3-D8BF-4863-8746-966198A42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43E-0EFF-4BEB-93D2-567DB5413DE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42BCE-8FEB-4412-AC31-142CC3622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98523-8102-4659-8022-77199423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CCF-4D44-41A9-8987-5EB99867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7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1F503-78ED-4293-BCF4-C018E12F2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9434C-0564-424C-A8F5-781AD6808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0D0FF-9595-49CC-9A9E-042B83878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43E-0EFF-4BEB-93D2-567DB5413DE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99593-FB90-4D4C-BA9F-8B1FB7ED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13D05-B24A-49E0-AC26-04E71EDA8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CCF-4D44-41A9-8987-5EB99867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2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EEAD9-2509-45B5-AD23-80026BA83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8CF04-7A4F-40C9-8E5B-3F095C5F8D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84913-5DCB-4AE1-B68D-B0FAB5BA9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B9ACF-ABFC-4A31-BB77-E81A00B3E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43E-0EFF-4BEB-93D2-567DB5413DE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9E980-C41C-4794-AB4B-02EC9BDD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37118E-0E9B-41A5-826A-1D62C5A7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CCF-4D44-41A9-8987-5EB99867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0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DFD2-B7CA-4876-B9DE-A220A870D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84F93-4ABD-4F2C-A8C9-A3182951B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6E13A-80AF-4677-B772-26E3C83C6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FF87CC-1E12-4F4D-837C-F78D345AD5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628A8-2FFE-444C-A8E8-ADF3295C3C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CB0259-3C9A-4718-9906-EEEECE223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43E-0EFF-4BEB-93D2-567DB5413DE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715873-FAB7-434D-83E6-E71BDB7C6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171FFC-556E-4699-8F1D-259B50A9E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CCF-4D44-41A9-8987-5EB99867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9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A489F-D1A3-4B3C-8D52-A2F87F44B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649CA-12DF-460D-90F2-BB55F7337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43E-0EFF-4BEB-93D2-567DB5413DE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857F90-3DFC-4E46-8BD9-1F0FBFFA7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F015-5640-4086-ACF2-8CD93E129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CCF-4D44-41A9-8987-5EB99867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7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E64657-7E7C-4A5B-886E-8969DEA25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43E-0EFF-4BEB-93D2-567DB5413DE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4AFF41-E4BF-4B07-B300-FCA9ECE45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94C67-8D1A-455F-B830-7A471B58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CCF-4D44-41A9-8987-5EB99867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7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591F7-D020-451A-BC7C-66AA1D069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22168-DAE3-4F24-BD13-EB708EBE8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DD2808-7802-4483-AD32-DA124FC99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063EDC-44DA-4303-BD02-2EFD515C1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43E-0EFF-4BEB-93D2-567DB5413DE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2F71E-05B7-4F1C-9404-9D98DE05A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28CBA-71E4-4FE8-87FD-4FFB8D443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CCF-4D44-41A9-8987-5EB99867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9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98E4D-36FB-47E7-8429-C9DF24B30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8685E9-3333-4614-B9AF-5B4D495E8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E6D06B-5658-4727-9176-B178E3A16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EF509-2CF1-460F-9B24-D97553580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43E-0EFF-4BEB-93D2-567DB5413DE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7813D-C238-42E2-B064-589E9C46E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E3484-0E9D-4724-9CA3-F931D41C4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9CCF-4D44-41A9-8987-5EB99867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7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81EE04-1C76-447D-8CE0-3BACA6A95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11EC3-C793-4C22-BCDC-D20F2F2F9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A1DFD-6136-44F8-A087-47D3E2B1A4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B043E-0EFF-4BEB-93D2-567DB5413DE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CC53-FA45-40CD-AFB9-E26DAA9BC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8F023-ABC7-49E7-818A-CA955EAAD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89CCF-4D44-41A9-8987-5EB99867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6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yltonhs.pwcs.edu/cms/One.aspx?portalId=416244&amp;pageId=600349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hyltonhs.pwcs.edu/cms/One.aspx?portalId=416244&amp;pageId=59966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amapp.com/clubs/search?_list=v1&amp;q=hylton+girls+volleyball" TargetMode="External"/><Relationship Id="rId5" Type="http://schemas.openxmlformats.org/officeDocument/2006/relationships/hyperlink" Target="https://www.pwcs.edu/academics___programs/student_activities/student_athletics" TargetMode="External"/><Relationship Id="rId4" Type="http://schemas.openxmlformats.org/officeDocument/2006/relationships/hyperlink" Target="https://cdn5-ss9.sharpschool.com/UserFiles/Servers/Server_416160/File/Athletics/VHSL%20Physical%20Updated%20Jan-202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58432-ADF1-40C3-A794-CB48134BBD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atin typeface="Century Gothic" panose="020B0502020202020204" pitchFamily="34" charset="0"/>
              </a:rPr>
              <a:t>VOLLEYBALL INTEREST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150015-95B3-4585-90BD-4C508E38FE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entury" panose="02040604050505020304" pitchFamily="18" charset="0"/>
              </a:rPr>
              <a:t>Head Coach: Ms. </a:t>
            </a:r>
            <a:r>
              <a:rPr lang="en-US" dirty="0" err="1">
                <a:latin typeface="Century" panose="02040604050505020304" pitchFamily="18" charset="0"/>
              </a:rPr>
              <a:t>Mide</a:t>
            </a:r>
            <a:r>
              <a:rPr lang="en-US" dirty="0">
                <a:latin typeface="Century" panose="02040604050505020304" pitchFamily="18" charset="0"/>
              </a:rPr>
              <a:t> Sokoya</a:t>
            </a:r>
          </a:p>
          <a:p>
            <a:r>
              <a:rPr lang="en-US" dirty="0">
                <a:latin typeface="Century" panose="02040604050505020304" pitchFamily="18" charset="0"/>
              </a:rPr>
              <a:t>Assistant Coach: Ms. </a:t>
            </a:r>
            <a:r>
              <a:rPr lang="en-US" dirty="0" err="1">
                <a:latin typeface="Century" panose="02040604050505020304" pitchFamily="18" charset="0"/>
              </a:rPr>
              <a:t>Cheliri</a:t>
            </a:r>
            <a:r>
              <a:rPr lang="en-US" dirty="0">
                <a:latin typeface="Century" panose="02040604050505020304" pitchFamily="18" charset="0"/>
              </a:rPr>
              <a:t> Forrest</a:t>
            </a:r>
          </a:p>
          <a:p>
            <a:r>
              <a:rPr lang="en-US" dirty="0">
                <a:latin typeface="Century" panose="02040604050505020304" pitchFamily="18" charset="0"/>
              </a:rPr>
              <a:t>Assistant Coach: Ms. Kaleigh Moffett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FBC38C8-6E9A-4FB5-8A3B-2C2E45934AA1}"/>
              </a:ext>
            </a:extLst>
          </p:cNvPr>
          <p:cNvPicPr/>
          <p:nvPr/>
        </p:nvPicPr>
        <p:blipFill rotWithShape="1">
          <a:blip r:embed="rId2"/>
          <a:srcRect l="23476" t="27235" r="18451" b="32382"/>
          <a:stretch/>
        </p:blipFill>
        <p:spPr bwMode="auto">
          <a:xfrm>
            <a:off x="10866553" y="5508780"/>
            <a:ext cx="1210217" cy="1181952"/>
          </a:xfrm>
          <a:prstGeom prst="ellipse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5533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E9341-4474-480E-BDCA-9CA51496B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 Gothic" panose="020B0502020202020204" pitchFamily="34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C075E-FFCD-41DE-948F-66B0F0D3B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Introduction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Spring Season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Summer Season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Tryouts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Overview of Season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Medical Information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Contacts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D2C25908-BC2E-4556-9D69-247D0955AA06}"/>
              </a:ext>
            </a:extLst>
          </p:cNvPr>
          <p:cNvPicPr/>
          <p:nvPr/>
        </p:nvPicPr>
        <p:blipFill rotWithShape="1">
          <a:blip r:embed="rId2"/>
          <a:srcRect l="23476" t="27235" r="18451" b="32382"/>
          <a:stretch/>
        </p:blipFill>
        <p:spPr bwMode="auto">
          <a:xfrm>
            <a:off x="10866553" y="5508780"/>
            <a:ext cx="1210217" cy="1181952"/>
          </a:xfrm>
          <a:prstGeom prst="ellipse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08638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E9341-4474-480E-BDCA-9CA51496B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 Gothic" panose="020B0502020202020204" pitchFamily="34" charset="0"/>
              </a:rPr>
              <a:t>Spring Season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C075E-FFCD-41DE-948F-66B0F0D3B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616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Spring season starts May 23 (subject to change)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Mondays and Wednesdays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2:30pm to 3:30pm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Have a method of transportation determined before participating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Open gym/pick up style volleyball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Spring season ends June 8</a:t>
            </a:r>
            <a:r>
              <a:rPr lang="en-US" baseline="30000" dirty="0">
                <a:latin typeface="Century Gothic" panose="020B0502020202020204" pitchFamily="34" charset="0"/>
              </a:rPr>
              <a:t>th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37943687-94CD-45DA-8636-B3344028AAA7}"/>
              </a:ext>
            </a:extLst>
          </p:cNvPr>
          <p:cNvPicPr/>
          <p:nvPr/>
        </p:nvPicPr>
        <p:blipFill rotWithShape="1">
          <a:blip r:embed="rId2"/>
          <a:srcRect l="23476" t="27235" r="18451" b="32382"/>
          <a:stretch/>
        </p:blipFill>
        <p:spPr bwMode="auto">
          <a:xfrm>
            <a:off x="10866553" y="5508780"/>
            <a:ext cx="1210217" cy="1181952"/>
          </a:xfrm>
          <a:prstGeom prst="ellipse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21628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E9341-4474-480E-BDCA-9CA51496B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 Gothic" panose="020B0502020202020204" pitchFamily="34" charset="0"/>
              </a:rPr>
              <a:t>Summer Season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C075E-FFCD-41DE-948F-66B0F0D3B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88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</a:pPr>
            <a:r>
              <a:rPr lang="en-US" dirty="0">
                <a:latin typeface="Century Gothic" panose="020B0502020202020204" pitchFamily="34" charset="0"/>
              </a:rPr>
              <a:t>Summer season starts June 21</a:t>
            </a:r>
            <a:r>
              <a:rPr lang="en-US" baseline="30000" dirty="0">
                <a:latin typeface="Century Gothic" panose="020B0502020202020204" pitchFamily="34" charset="0"/>
              </a:rPr>
              <a:t>st</a:t>
            </a:r>
            <a:endParaRPr lang="en-US" dirty="0">
              <a:latin typeface="Century Gothic" panose="020B0502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dirty="0">
                <a:latin typeface="Century Gothic" panose="020B0502020202020204" pitchFamily="34" charset="0"/>
              </a:rPr>
              <a:t>Tuesdays and Thursdays</a:t>
            </a:r>
          </a:p>
          <a:p>
            <a:pPr>
              <a:lnSpc>
                <a:spcPct val="130000"/>
              </a:lnSpc>
            </a:pPr>
            <a:r>
              <a:rPr lang="en-US" dirty="0">
                <a:latin typeface="Century Gothic" panose="020B0502020202020204" pitchFamily="34" charset="0"/>
              </a:rPr>
              <a:t>2:30pm to 4pm</a:t>
            </a:r>
          </a:p>
          <a:p>
            <a:pPr>
              <a:lnSpc>
                <a:spcPct val="130000"/>
              </a:lnSpc>
            </a:pPr>
            <a:r>
              <a:rPr lang="en-US" dirty="0">
                <a:latin typeface="Century Gothic" panose="020B0502020202020204" pitchFamily="34" charset="0"/>
              </a:rPr>
              <a:t>Have a method of transportation determined before participating</a:t>
            </a:r>
          </a:p>
          <a:p>
            <a:pPr>
              <a:lnSpc>
                <a:spcPct val="130000"/>
              </a:lnSpc>
            </a:pPr>
            <a:r>
              <a:rPr lang="en-US" dirty="0">
                <a:latin typeface="Century Gothic" panose="020B0502020202020204" pitchFamily="34" charset="0"/>
              </a:rPr>
              <a:t>Camp style volleyball – practicing fundamentals, skills, game play (2 courts for skill levels)</a:t>
            </a:r>
          </a:p>
          <a:p>
            <a:pPr>
              <a:lnSpc>
                <a:spcPct val="130000"/>
              </a:lnSpc>
            </a:pPr>
            <a:r>
              <a:rPr lang="en-US" dirty="0">
                <a:latin typeface="Century Gothic" panose="020B0502020202020204" pitchFamily="34" charset="0"/>
              </a:rPr>
              <a:t>Summer season ends </a:t>
            </a:r>
            <a:r>
              <a:rPr lang="en-US">
                <a:latin typeface="Century Gothic" panose="020B0502020202020204" pitchFamily="34" charset="0"/>
              </a:rPr>
              <a:t>July 28</a:t>
            </a:r>
            <a:r>
              <a:rPr lang="en-US" baseline="30000">
                <a:latin typeface="Century Gothic" panose="020B0502020202020204" pitchFamily="34" charset="0"/>
              </a:rPr>
              <a:t>th</a:t>
            </a:r>
            <a:r>
              <a:rPr lang="en-US">
                <a:latin typeface="Century Gothic" panose="020B0502020202020204" pitchFamily="34" charset="0"/>
              </a:rPr>
              <a:t>  </a:t>
            </a:r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CA694DF0-014F-47C7-B425-C1ADDCC7C02E}"/>
              </a:ext>
            </a:extLst>
          </p:cNvPr>
          <p:cNvPicPr/>
          <p:nvPr/>
        </p:nvPicPr>
        <p:blipFill rotWithShape="1">
          <a:blip r:embed="rId2"/>
          <a:srcRect l="23476" t="27235" r="18451" b="32382"/>
          <a:stretch/>
        </p:blipFill>
        <p:spPr bwMode="auto">
          <a:xfrm>
            <a:off x="10866553" y="5508780"/>
            <a:ext cx="1210217" cy="1181952"/>
          </a:xfrm>
          <a:prstGeom prst="ellipse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7711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E9341-4474-480E-BDCA-9CA51496B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 Gothic" panose="020B0502020202020204" pitchFamily="34" charset="0"/>
              </a:rPr>
              <a:t>Tryouts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C075E-FFCD-41DE-948F-66B0F0D3B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017"/>
            <a:ext cx="10515600" cy="495985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Century Gothic" panose="020B0502020202020204" pitchFamily="34" charset="0"/>
              </a:rPr>
              <a:t>Monday August 1</a:t>
            </a:r>
            <a:r>
              <a:rPr lang="en-US" baseline="30000" dirty="0">
                <a:latin typeface="Century Gothic" panose="020B0502020202020204" pitchFamily="34" charset="0"/>
              </a:rPr>
              <a:t>st</a:t>
            </a:r>
            <a:r>
              <a:rPr lang="en-US" dirty="0">
                <a:latin typeface="Century Gothic" panose="020B0502020202020204" pitchFamily="34" charset="0"/>
              </a:rPr>
              <a:t>  through Wednesday August 3</a:t>
            </a:r>
            <a:r>
              <a:rPr lang="en-US" baseline="30000" dirty="0">
                <a:latin typeface="Century Gothic" panose="020B0502020202020204" pitchFamily="34" charset="0"/>
              </a:rPr>
              <a:t>rd</a:t>
            </a:r>
            <a:endParaRPr lang="en-US" dirty="0">
              <a:latin typeface="Century Gothic" panose="020B0502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i="1" dirty="0">
                <a:latin typeface="Century Gothic" panose="020B0502020202020204" pitchFamily="34" charset="0"/>
              </a:rPr>
              <a:t>The third day of tryouts is subject to change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Century Gothic" panose="020B0502020202020204" pitchFamily="34" charset="0"/>
              </a:rPr>
              <a:t>Tryouts are from 2:30 to 4:30pm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Century Gothic" panose="020B0502020202020204" pitchFamily="34" charset="0"/>
              </a:rPr>
              <a:t>Expectations: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Century Gothic" panose="020B0502020202020204" pitchFamily="34" charset="0"/>
              </a:rPr>
              <a:t>Athleticism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Century Gothic" panose="020B0502020202020204" pitchFamily="34" charset="0"/>
              </a:rPr>
              <a:t>Personal character/Coachable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Century Gothic" panose="020B0502020202020204" pitchFamily="34" charset="0"/>
              </a:rPr>
              <a:t>Committed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Century Gothic" panose="020B0502020202020204" pitchFamily="34" charset="0"/>
              </a:rPr>
              <a:t>Fundamentals – do you know how to pass, hit, serve, and set?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Century Gothic" panose="020B0502020202020204" pitchFamily="34" charset="0"/>
              </a:rPr>
              <a:t>Skills – are you good at passing, hitting, serving, and setting?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Century Gothic" panose="020B0502020202020204" pitchFamily="34" charset="0"/>
              </a:rPr>
              <a:t>Learn the sport, positions, vocab, game play, etc. 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162DBCB-050F-46F9-9BF0-38EB2AA5DBF1}"/>
              </a:ext>
            </a:extLst>
          </p:cNvPr>
          <p:cNvPicPr/>
          <p:nvPr/>
        </p:nvPicPr>
        <p:blipFill rotWithShape="1">
          <a:blip r:embed="rId2"/>
          <a:srcRect l="23476" t="27235" r="18451" b="32382"/>
          <a:stretch/>
        </p:blipFill>
        <p:spPr bwMode="auto">
          <a:xfrm>
            <a:off x="10866553" y="5508780"/>
            <a:ext cx="1210217" cy="1181952"/>
          </a:xfrm>
          <a:prstGeom prst="ellipse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85868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E9341-4474-480E-BDCA-9CA51496B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 Gothic" panose="020B0502020202020204" pitchFamily="34" charset="0"/>
              </a:rPr>
              <a:t>22-23 Season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C075E-FFCD-41DE-948F-66B0F0D3B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2087"/>
            <a:ext cx="10515600" cy="4802187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sz="2500" dirty="0">
                <a:latin typeface="Century Gothic" panose="020B0502020202020204" pitchFamily="34" charset="0"/>
              </a:rPr>
              <a:t>Tryouts – August 1</a:t>
            </a:r>
            <a:r>
              <a:rPr lang="en-US" sz="2500" baseline="30000" dirty="0">
                <a:latin typeface="Century Gothic" panose="020B0502020202020204" pitchFamily="34" charset="0"/>
              </a:rPr>
              <a:t>st</a:t>
            </a:r>
            <a:endParaRPr lang="en-US" sz="2500" dirty="0"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500" dirty="0">
                <a:latin typeface="Century Gothic" panose="020B0502020202020204" pitchFamily="34" charset="0"/>
              </a:rPr>
              <a:t>First official game – Varsity 8/23 &amp; JV 8/25</a:t>
            </a:r>
          </a:p>
          <a:p>
            <a:pPr>
              <a:lnSpc>
                <a:spcPct val="120000"/>
              </a:lnSpc>
            </a:pPr>
            <a:r>
              <a:rPr lang="en-US" sz="2500" dirty="0">
                <a:latin typeface="Century Gothic" panose="020B0502020202020204" pitchFamily="34" charset="0"/>
              </a:rPr>
              <a:t>19 games this season </a:t>
            </a:r>
          </a:p>
          <a:p>
            <a:pPr lvl="1">
              <a:lnSpc>
                <a:spcPct val="120000"/>
              </a:lnSpc>
            </a:pPr>
            <a:r>
              <a:rPr lang="en-US" sz="2500" dirty="0">
                <a:latin typeface="Century Gothic" panose="020B0502020202020204" pitchFamily="34" charset="0"/>
              </a:rPr>
              <a:t>Doesn’t include scrimmages and Varsity tournament (TBA)</a:t>
            </a:r>
          </a:p>
          <a:p>
            <a:pPr>
              <a:lnSpc>
                <a:spcPct val="120000"/>
              </a:lnSpc>
            </a:pPr>
            <a:r>
              <a:rPr lang="en-US" sz="2500" dirty="0">
                <a:latin typeface="Century Gothic" panose="020B0502020202020204" pitchFamily="34" charset="0"/>
              </a:rPr>
              <a:t>Regular game play ends in October</a:t>
            </a:r>
          </a:p>
          <a:p>
            <a:pPr>
              <a:lnSpc>
                <a:spcPct val="120000"/>
              </a:lnSpc>
            </a:pPr>
            <a:r>
              <a:rPr lang="en-US" sz="2500" dirty="0">
                <a:latin typeface="Century Gothic" panose="020B0502020202020204" pitchFamily="34" charset="0"/>
              </a:rPr>
              <a:t>Regionals extend through November</a:t>
            </a:r>
          </a:p>
          <a:p>
            <a:pPr>
              <a:lnSpc>
                <a:spcPct val="120000"/>
              </a:lnSpc>
            </a:pPr>
            <a:r>
              <a:rPr lang="en-US" sz="2500" dirty="0">
                <a:latin typeface="Century Gothic" panose="020B0502020202020204" pitchFamily="34" charset="0"/>
              </a:rPr>
              <a:t>Practices are every day after school 2:30 to 4:30 (excluding game days)</a:t>
            </a:r>
          </a:p>
          <a:p>
            <a:pPr>
              <a:lnSpc>
                <a:spcPct val="120000"/>
              </a:lnSpc>
            </a:pPr>
            <a:r>
              <a:rPr lang="en-US" sz="2500" dirty="0">
                <a:latin typeface="Century Gothic" panose="020B0502020202020204" pitchFamily="34" charset="0"/>
              </a:rPr>
              <a:t>If you make the team, you remain committed for the entire season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A0AA72FA-899C-4A33-B21C-952732F17F1E}"/>
              </a:ext>
            </a:extLst>
          </p:cNvPr>
          <p:cNvPicPr/>
          <p:nvPr/>
        </p:nvPicPr>
        <p:blipFill rotWithShape="1">
          <a:blip r:embed="rId2"/>
          <a:srcRect l="23476" t="27235" r="18451" b="32382"/>
          <a:stretch/>
        </p:blipFill>
        <p:spPr bwMode="auto">
          <a:xfrm>
            <a:off x="10866553" y="5508780"/>
            <a:ext cx="1210217" cy="1181952"/>
          </a:xfrm>
          <a:prstGeom prst="ellipse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53330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E9341-4474-480E-BDCA-9CA51496B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67268"/>
            <a:ext cx="10515600" cy="1325563"/>
          </a:xfrm>
        </p:spPr>
        <p:txBody>
          <a:bodyPr/>
          <a:lstStyle/>
          <a:p>
            <a:r>
              <a:rPr lang="en-US" b="1" dirty="0">
                <a:latin typeface="Century Gothic" panose="020B0502020202020204" pitchFamily="34" charset="0"/>
              </a:rPr>
              <a:t>Medical Information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C3A937-88E4-4A95-A09C-93C16A6FB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61123"/>
            <a:ext cx="5157787" cy="823912"/>
          </a:xfrm>
          <a:ln w="127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IF YOU PLAYED A SPORT FOR THIS </a:t>
            </a:r>
          </a:p>
          <a:p>
            <a:pPr algn="ctr"/>
            <a:r>
              <a:rPr lang="en-US" dirty="0"/>
              <a:t>21-22 SCHOOL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C075E-FFCD-41DE-948F-66B0F0D3B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85035"/>
            <a:ext cx="5157787" cy="409689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You can participate in the volleyball spring and summer season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You must get a new physical before tryouts: Aug. 1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ECA30B3-A879-4EDA-892B-4DE0814869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361123"/>
            <a:ext cx="5183188" cy="823912"/>
          </a:xfrm>
          <a:ln w="127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lnSpc>
                <a:spcPct val="110000"/>
              </a:lnSpc>
            </a:pPr>
            <a:r>
              <a:rPr lang="en-US" dirty="0"/>
              <a:t>IF YOU </a:t>
            </a:r>
            <a:r>
              <a:rPr lang="en-US" dirty="0">
                <a:highlight>
                  <a:srgbClr val="FFFF00"/>
                </a:highlight>
              </a:rPr>
              <a:t>DID NOT </a:t>
            </a:r>
            <a:r>
              <a:rPr lang="en-US" dirty="0"/>
              <a:t>PLAY A SPORT FOR THIS 21-22 SCHOOL YEAR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DDD4DFB-D947-4588-B1CB-324790CC8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2185034"/>
            <a:ext cx="5183188" cy="409689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latin typeface="Century Gothic" panose="020B0502020202020204" pitchFamily="34" charset="0"/>
              </a:rPr>
              <a:t>You need to turn in a physical and Emergency Permission forms to participate for the spring and summer season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Century Gothic" panose="020B0502020202020204" pitchFamily="34" charset="0"/>
              </a:rPr>
              <a:t>This physical can last for the 22-23 school year, too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entury Gothic" panose="020B0502020202020204" pitchFamily="34" charset="0"/>
              </a:rPr>
              <a:t>Make a photocopy/scan of this physical to resubmit again in the fall</a:t>
            </a:r>
          </a:p>
          <a:p>
            <a:endParaRPr lang="en-US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CA694DF0-014F-47C7-B425-C1ADDCC7C02E}"/>
              </a:ext>
            </a:extLst>
          </p:cNvPr>
          <p:cNvPicPr/>
          <p:nvPr/>
        </p:nvPicPr>
        <p:blipFill rotWithShape="1">
          <a:blip r:embed="rId2"/>
          <a:srcRect l="23476" t="27235" r="18451" b="32382"/>
          <a:stretch/>
        </p:blipFill>
        <p:spPr bwMode="auto">
          <a:xfrm>
            <a:off x="10866553" y="5508780"/>
            <a:ext cx="1210217" cy="1181952"/>
          </a:xfrm>
          <a:prstGeom prst="ellipse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62977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E9341-4474-480E-BDCA-9CA51496B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 Gothic" panose="020B0502020202020204" pitchFamily="34" charset="0"/>
              </a:rPr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C075E-FFCD-41DE-948F-66B0F0D3B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After listening to this brief presentation, if you are interested in trying out to join the team, do the following: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App store (Apple or Android)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entury Gothic" panose="020B0502020202020204" pitchFamily="34" charset="0"/>
              </a:rPr>
              <a:t>StackTeamApp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Search “Hylton Girls Volleyball”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Ask to join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If you don’t have a phone, look out for an email</a:t>
            </a:r>
          </a:p>
        </p:txBody>
      </p:sp>
      <p:pic>
        <p:nvPicPr>
          <p:cNvPr id="1026" name="Picture 2" descr="Stack Team App - Apps on Google Play">
            <a:extLst>
              <a:ext uri="{FF2B5EF4-FFF2-40B4-BE49-F238E27FC236}">
                <a16:creationId xmlns:a16="http://schemas.microsoft.com/office/drawing/2014/main" id="{3DCCE72D-F7F6-4FDA-A791-83E315597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234" y="2649846"/>
            <a:ext cx="2330605" cy="233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D7CE195-ABD4-4219-9F1D-C257E15D67FB}"/>
              </a:ext>
            </a:extLst>
          </p:cNvPr>
          <p:cNvPicPr/>
          <p:nvPr/>
        </p:nvPicPr>
        <p:blipFill rotWithShape="1">
          <a:blip r:embed="rId3"/>
          <a:srcRect l="23476" t="27235" r="18451" b="32382"/>
          <a:stretch/>
        </p:blipFill>
        <p:spPr bwMode="auto">
          <a:xfrm>
            <a:off x="10866553" y="5508780"/>
            <a:ext cx="1210217" cy="1181952"/>
          </a:xfrm>
          <a:prstGeom prst="ellipse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D038C95-670E-4C72-A5C6-E29DCC64D256}"/>
              </a:ext>
            </a:extLst>
          </p:cNvPr>
          <p:cNvSpPr/>
          <p:nvPr/>
        </p:nvSpPr>
        <p:spPr>
          <a:xfrm>
            <a:off x="4127401" y="3570732"/>
            <a:ext cx="4895794" cy="283464"/>
          </a:xfrm>
          <a:prstGeom prst="rightArrow">
            <a:avLst/>
          </a:prstGeom>
          <a:solidFill>
            <a:srgbClr val="FFFF00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71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E9341-4474-480E-BDCA-9CA51496B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 Gothic" panose="020B0502020202020204" pitchFamily="34" charset="0"/>
              </a:rPr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C075E-FFCD-41DE-948F-66B0F0D3B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2087"/>
            <a:ext cx="10515600" cy="48021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500" dirty="0">
                <a:latin typeface="Century Gothic" panose="020B0502020202020204" pitchFamily="34" charset="0"/>
              </a:rPr>
              <a:t>Click the following key points for a direct link to the resource</a:t>
            </a:r>
          </a:p>
          <a:p>
            <a:pPr>
              <a:lnSpc>
                <a:spcPct val="120000"/>
              </a:lnSpc>
            </a:pPr>
            <a:r>
              <a:rPr lang="en-US" sz="2500" dirty="0">
                <a:latin typeface="Century Gothic" panose="020B0502020202020204" pitchFamily="34" charset="0"/>
                <a:hlinkClick r:id="rId2"/>
              </a:rPr>
              <a:t>CD Hylton Athletic Site</a:t>
            </a:r>
            <a:endParaRPr lang="en-US" sz="2500" dirty="0"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500" dirty="0">
                <a:latin typeface="Century Gothic" panose="020B0502020202020204" pitchFamily="34" charset="0"/>
                <a:hlinkClick r:id="rId3"/>
              </a:rPr>
              <a:t>Hylton Girls Volleyball Site</a:t>
            </a:r>
            <a:endParaRPr lang="en-US" sz="2500" dirty="0"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500" dirty="0">
                <a:latin typeface="Century Gothic" panose="020B0502020202020204" pitchFamily="34" charset="0"/>
                <a:hlinkClick r:id="rId4"/>
              </a:rPr>
              <a:t>Physical Form</a:t>
            </a:r>
            <a:endParaRPr lang="en-US" sz="2500" dirty="0">
              <a:latin typeface="Century Gothic" panose="020B0502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sz="2100" dirty="0">
                <a:latin typeface="Century Gothic" panose="020B0502020202020204" pitchFamily="34" charset="0"/>
              </a:rPr>
              <a:t>Come see me in my office to get your 2 Emergency Permission Forms</a:t>
            </a:r>
          </a:p>
          <a:p>
            <a:pPr>
              <a:lnSpc>
                <a:spcPct val="120000"/>
              </a:lnSpc>
            </a:pPr>
            <a:r>
              <a:rPr lang="en-US" sz="2500" dirty="0">
                <a:latin typeface="Century Gothic" panose="020B0502020202020204" pitchFamily="34" charset="0"/>
                <a:hlinkClick r:id="rId5"/>
              </a:rPr>
              <a:t>PWCS Athletic Site</a:t>
            </a:r>
            <a:endParaRPr lang="en-US" sz="2500" dirty="0"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500" dirty="0">
                <a:latin typeface="Century Gothic" panose="020B0502020202020204" pitchFamily="34" charset="0"/>
                <a:hlinkClick r:id="rId6"/>
              </a:rPr>
              <a:t>Hylton Girls Volleyball Stack </a:t>
            </a:r>
            <a:r>
              <a:rPr lang="en-US" sz="2500" dirty="0" err="1">
                <a:latin typeface="Century Gothic" panose="020B0502020202020204" pitchFamily="34" charset="0"/>
                <a:hlinkClick r:id="rId6"/>
              </a:rPr>
              <a:t>TeamApp</a:t>
            </a:r>
            <a:endParaRPr lang="en-US" sz="25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A0AA72FA-899C-4A33-B21C-952732F17F1E}"/>
              </a:ext>
            </a:extLst>
          </p:cNvPr>
          <p:cNvPicPr/>
          <p:nvPr/>
        </p:nvPicPr>
        <p:blipFill rotWithShape="1">
          <a:blip r:embed="rId7"/>
          <a:srcRect l="23476" t="27235" r="18451" b="32382"/>
          <a:stretch/>
        </p:blipFill>
        <p:spPr bwMode="auto">
          <a:xfrm>
            <a:off x="10866553" y="5508780"/>
            <a:ext cx="1210217" cy="1181952"/>
          </a:xfrm>
          <a:prstGeom prst="ellipse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61819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3181</TotalTime>
  <Words>447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</vt:lpstr>
      <vt:lpstr>Century Gothic</vt:lpstr>
      <vt:lpstr>Office Theme</vt:lpstr>
      <vt:lpstr>VOLLEYBALL INTEREST MEETING</vt:lpstr>
      <vt:lpstr>AGENDA</vt:lpstr>
      <vt:lpstr>Spring Season</vt:lpstr>
      <vt:lpstr>Summer Season</vt:lpstr>
      <vt:lpstr>Tryouts</vt:lpstr>
      <vt:lpstr>22-23 Season Overview</vt:lpstr>
      <vt:lpstr>Medical Information</vt:lpstr>
      <vt:lpstr>Contact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Volleyball</dc:title>
  <dc:creator>Ayomide Sokoya</dc:creator>
  <cp:lastModifiedBy>Ayomide Sokoya</cp:lastModifiedBy>
  <cp:revision>6</cp:revision>
  <cp:lastPrinted>2022-05-05T16:06:29Z</cp:lastPrinted>
  <dcterms:created xsi:type="dcterms:W3CDTF">2022-05-03T13:09:15Z</dcterms:created>
  <dcterms:modified xsi:type="dcterms:W3CDTF">2022-05-05T18:12:10Z</dcterms:modified>
</cp:coreProperties>
</file>